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70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47-4FFA-BC1A-D841EA9132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47-4FFA-BC1A-D841EA9132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47-4FFA-BC1A-D841EA913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0410152"/>
        <c:axId val="740408712"/>
      </c:barChart>
      <c:catAx>
        <c:axId val="740410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740408712"/>
        <c:crosses val="autoZero"/>
        <c:auto val="1"/>
        <c:lblAlgn val="ctr"/>
        <c:lblOffset val="100"/>
        <c:noMultiLvlLbl val="0"/>
      </c:catAx>
      <c:valAx>
        <c:axId val="740408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740410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87104024315242"/>
          <c:y val="0.15839586593657121"/>
          <c:w val="0.70524446813304964"/>
          <c:h val="0.684623447217608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F3-492E-B98A-B258792E37B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BF3-492E-B98A-B258792E37B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585-482C-8C2D-B6ABB2683D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585-482C-8C2D-B6ABB2683DA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F3-492E-B98A-B258792E3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1T20:31:49.70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customXml" Target="../ink/ink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0B682-D4B1-B584-0A32-E10EB1C54C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971879"/>
            <a:ext cx="9681882" cy="1598003"/>
          </a:xfrm>
        </p:spPr>
        <p:txBody>
          <a:bodyPr anchor="ctr"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14D72A-52B1-A59F-588D-E2812D1359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2684649"/>
            <a:ext cx="6735482" cy="1655762"/>
          </a:xfrm>
        </p:spPr>
        <p:txBody>
          <a:bodyPr/>
          <a:lstStyle>
            <a:lvl1pPr marL="0" indent="0" algn="l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034976-744E-4B64-3123-D0AC5ED5B72F}"/>
              </a:ext>
            </a:extLst>
          </p:cNvPr>
          <p:cNvSpPr/>
          <p:nvPr userDrawn="1"/>
        </p:nvSpPr>
        <p:spPr>
          <a:xfrm>
            <a:off x="0" y="971879"/>
            <a:ext cx="436282" cy="1598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A7127-AEDB-244E-B069-49319C12DA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18" y="5745602"/>
            <a:ext cx="3591858" cy="82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7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BAA3F-3654-E8DF-EA27-C36FBCA88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62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836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8E86-356A-34EB-29C0-86B40D3E2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7AA8DB7-BAAA-AFB0-8A8A-49417DBE955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4890574"/>
              </p:ext>
            </p:extLst>
          </p:nvPr>
        </p:nvGraphicFramePr>
        <p:xfrm>
          <a:off x="950258" y="1798478"/>
          <a:ext cx="10303434" cy="412420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717239">
                  <a:extLst>
                    <a:ext uri="{9D8B030D-6E8A-4147-A177-3AD203B41FA5}">
                      <a16:colId xmlns:a16="http://schemas.microsoft.com/office/drawing/2014/main" val="207699534"/>
                    </a:ext>
                  </a:extLst>
                </a:gridCol>
                <a:gridCol w="1717239">
                  <a:extLst>
                    <a:ext uri="{9D8B030D-6E8A-4147-A177-3AD203B41FA5}">
                      <a16:colId xmlns:a16="http://schemas.microsoft.com/office/drawing/2014/main" val="2781695552"/>
                    </a:ext>
                  </a:extLst>
                </a:gridCol>
                <a:gridCol w="1717239">
                  <a:extLst>
                    <a:ext uri="{9D8B030D-6E8A-4147-A177-3AD203B41FA5}">
                      <a16:colId xmlns:a16="http://schemas.microsoft.com/office/drawing/2014/main" val="294598313"/>
                    </a:ext>
                  </a:extLst>
                </a:gridCol>
                <a:gridCol w="1717239">
                  <a:extLst>
                    <a:ext uri="{9D8B030D-6E8A-4147-A177-3AD203B41FA5}">
                      <a16:colId xmlns:a16="http://schemas.microsoft.com/office/drawing/2014/main" val="2461530436"/>
                    </a:ext>
                  </a:extLst>
                </a:gridCol>
                <a:gridCol w="1717239">
                  <a:extLst>
                    <a:ext uri="{9D8B030D-6E8A-4147-A177-3AD203B41FA5}">
                      <a16:colId xmlns:a16="http://schemas.microsoft.com/office/drawing/2014/main" val="3056266418"/>
                    </a:ext>
                  </a:extLst>
                </a:gridCol>
                <a:gridCol w="1717239">
                  <a:extLst>
                    <a:ext uri="{9D8B030D-6E8A-4147-A177-3AD203B41FA5}">
                      <a16:colId xmlns:a16="http://schemas.microsoft.com/office/drawing/2014/main" val="1883700406"/>
                    </a:ext>
                  </a:extLst>
                </a:gridCol>
              </a:tblGrid>
              <a:tr h="1031051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173731"/>
                  </a:ext>
                </a:extLst>
              </a:tr>
              <a:tr h="103105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553239"/>
                  </a:ext>
                </a:extLst>
              </a:tr>
              <a:tr h="10310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432734"/>
                  </a:ext>
                </a:extLst>
              </a:tr>
              <a:tr h="10310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Lorem ipsum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3403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03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8D2A8B-A93B-C830-2D63-7C8D37D15E6C}"/>
              </a:ext>
            </a:extLst>
          </p:cNvPr>
          <p:cNvSpPr/>
          <p:nvPr userDrawn="1"/>
        </p:nvSpPr>
        <p:spPr>
          <a:xfrm>
            <a:off x="0" y="0"/>
            <a:ext cx="7542305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102432-C3F9-E6DD-D301-1D2EB1EA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5271" y="493059"/>
            <a:ext cx="3729317" cy="1611264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1F0D7-BA3D-6A6E-DD8C-9CC8A8936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28" y="493059"/>
            <a:ext cx="6715965" cy="5465482"/>
          </a:xfrm>
        </p:spPr>
        <p:txBody>
          <a:bodyPr/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2100">
                <a:solidFill>
                  <a:srgbClr val="FFFFFF"/>
                </a:solidFill>
              </a:defRPr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1800">
                <a:solidFill>
                  <a:srgbClr val="FFFFFF"/>
                </a:solidFill>
              </a:defRPr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600">
                <a:solidFill>
                  <a:srgbClr val="FFFFFF"/>
                </a:solidFill>
              </a:defRPr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400">
                <a:solidFill>
                  <a:srgbClr val="FFFFFF"/>
                </a:solidFill>
              </a:defRPr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300">
                <a:solidFill>
                  <a:srgbClr val="FFFFF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00F39-72B5-1316-1C16-B1BB3D51D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05271" y="2300941"/>
            <a:ext cx="3729317" cy="3657599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425D04-AD01-6CB3-8A5C-CCB6A7DE28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8" y="6156386"/>
            <a:ext cx="2274514" cy="50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78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8D2A8B-A93B-C830-2D63-7C8D37D15E6C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102432-C3F9-E6DD-D301-1D2EB1EA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6188" y="1526383"/>
            <a:ext cx="4876800" cy="1847335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1F0D7-BA3D-6A6E-DD8C-9CC8A8936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29" y="493059"/>
            <a:ext cx="5281612" cy="5465482"/>
          </a:xfrm>
        </p:spPr>
        <p:txBody>
          <a:bodyPr/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2100">
                <a:solidFill>
                  <a:srgbClr val="FFFFFF"/>
                </a:solidFill>
              </a:defRPr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1800">
                <a:solidFill>
                  <a:srgbClr val="FFFFFF"/>
                </a:solidFill>
              </a:defRPr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600">
                <a:solidFill>
                  <a:srgbClr val="FFFFFF"/>
                </a:solidFill>
              </a:defRPr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400">
                <a:solidFill>
                  <a:srgbClr val="FFFFFF"/>
                </a:solidFill>
              </a:defRPr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300">
                <a:solidFill>
                  <a:srgbClr val="FFFFF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00F39-72B5-1316-1C16-B1BB3D51D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56188" y="3484281"/>
            <a:ext cx="4876800" cy="2135189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BF0A50-AB1F-3B3C-0ECE-9D9842284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8" y="6156386"/>
            <a:ext cx="2274514" cy="50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89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F011-65BF-DB05-5C9E-9DECA1DAD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153" y="365125"/>
            <a:ext cx="9239623" cy="1325563"/>
          </a:xfrm>
          <a:solidFill>
            <a:schemeClr val="accent1"/>
          </a:solidFill>
        </p:spPr>
        <p:txBody>
          <a:bodyPr/>
          <a:lstStyle>
            <a:lvl1pPr algn="ctr"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1DBA53-4302-B271-1A25-A8000697AA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3153" y="1825625"/>
            <a:ext cx="9239623" cy="46672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FAFFB6-0800-F8B7-4013-D6E506CDD8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29100" y="2679332"/>
            <a:ext cx="6365294" cy="14608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0DB8DD-089E-47C1-2D7D-59AE76128A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6236" y="3091012"/>
            <a:ext cx="353599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94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7B60AA-EFC2-AC5D-44A0-6B6FDD5ECD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21694" y="365124"/>
            <a:ext cx="2132106" cy="6127749"/>
          </a:xfrm>
          <a:solidFill>
            <a:schemeClr val="accent1"/>
          </a:solidFill>
        </p:spPr>
        <p:txBody>
          <a:bodyPr vert="eaVert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AC3DC1-6C1C-3DD5-51E5-3F62E2473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98495" y="365125"/>
            <a:ext cx="7631952" cy="61277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43BFC3-24AE-785A-9110-2C76E6B396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777" y="5443399"/>
            <a:ext cx="1765482" cy="4051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65E458-2007-6AE1-7092-B8CFFED8AC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6942" y="3091010"/>
            <a:ext cx="353599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4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6A2708-9C80-E07B-CC4F-6E8B7315D2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63683" y="529683"/>
            <a:ext cx="6858000" cy="579863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856B508-A7A2-6E04-E34B-9245294BA261}"/>
              </a:ext>
            </a:extLst>
          </p:cNvPr>
          <p:cNvSpPr/>
          <p:nvPr userDrawn="1"/>
        </p:nvSpPr>
        <p:spPr>
          <a:xfrm>
            <a:off x="10040829" y="-2"/>
            <a:ext cx="1895834" cy="685692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50000"/>
                </a:schemeClr>
              </a:gs>
              <a:gs pos="100000">
                <a:schemeClr val="accent4">
                  <a:tint val="23500"/>
                  <a:satMod val="16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A8653B-E31B-3B33-79E5-6928BCB2C4C7}"/>
              </a:ext>
            </a:extLst>
          </p:cNvPr>
          <p:cNvSpPr/>
          <p:nvPr userDrawn="1"/>
        </p:nvSpPr>
        <p:spPr>
          <a:xfrm>
            <a:off x="-1" y="0"/>
            <a:ext cx="1004082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30B682-D4B1-B584-0A32-E10EB1C54C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" y="971879"/>
            <a:ext cx="8863107" cy="1598003"/>
          </a:xfrm>
        </p:spPr>
        <p:txBody>
          <a:bodyPr anchor="ctr"/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14D72A-52B1-A59F-588D-E2812D1359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" y="2723496"/>
            <a:ext cx="8863107" cy="120902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034976-744E-4B64-3123-D0AC5ED5B72F}"/>
              </a:ext>
            </a:extLst>
          </p:cNvPr>
          <p:cNvSpPr/>
          <p:nvPr userDrawn="1"/>
        </p:nvSpPr>
        <p:spPr>
          <a:xfrm>
            <a:off x="0" y="971879"/>
            <a:ext cx="436282" cy="15980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9FEEE7-7E77-3F43-A83E-5CD7E97B83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96" y="5770971"/>
            <a:ext cx="3503146" cy="77589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1F3D5AB-0680-6CEC-743F-35C1C6ADA1C6}"/>
                  </a:ext>
                </a:extLst>
              </p14:cNvPr>
              <p14:cNvContentPartPr/>
              <p14:nvPr userDrawn="1"/>
            </p14:nvContentPartPr>
            <p14:xfrm>
              <a:off x="11630061" y="2910158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1F3D5AB-0680-6CEC-743F-35C1C6ADA1C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623941" y="2904038"/>
                <a:ext cx="12600" cy="1260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C1B9D8E9-1393-ED2B-5703-B3C4842EC8C7}"/>
              </a:ext>
            </a:extLst>
          </p:cNvPr>
          <p:cNvSpPr/>
          <p:nvPr userDrawn="1"/>
        </p:nvSpPr>
        <p:spPr>
          <a:xfrm>
            <a:off x="10144770" y="1080"/>
            <a:ext cx="47452" cy="685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7C579-41BA-2813-89C7-55E7E8F4F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8022B-D273-8619-058B-D472A044C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670" y="1847850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6010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1541B-D031-EDD3-64B7-B7B4242FB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5196"/>
            <a:ext cx="10515600" cy="2593397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A7A98-4064-5CA7-EBC6-BEDD1A73F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108998"/>
            <a:ext cx="10515600" cy="136380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335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CD232-FCAA-559D-4755-CF67490B8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4A2C7E-59EF-AE11-54E8-93CFE772E8E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70600838"/>
              </p:ext>
            </p:extLst>
          </p:nvPr>
        </p:nvGraphicFramePr>
        <p:xfrm>
          <a:off x="2157504" y="2915957"/>
          <a:ext cx="7876992" cy="249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832">
                  <a:extLst>
                    <a:ext uri="{9D8B030D-6E8A-4147-A177-3AD203B41FA5}">
                      <a16:colId xmlns:a16="http://schemas.microsoft.com/office/drawing/2014/main" val="2553845644"/>
                    </a:ext>
                  </a:extLst>
                </a:gridCol>
                <a:gridCol w="1312832">
                  <a:extLst>
                    <a:ext uri="{9D8B030D-6E8A-4147-A177-3AD203B41FA5}">
                      <a16:colId xmlns:a16="http://schemas.microsoft.com/office/drawing/2014/main" val="356585582"/>
                    </a:ext>
                  </a:extLst>
                </a:gridCol>
                <a:gridCol w="1312832">
                  <a:extLst>
                    <a:ext uri="{9D8B030D-6E8A-4147-A177-3AD203B41FA5}">
                      <a16:colId xmlns:a16="http://schemas.microsoft.com/office/drawing/2014/main" val="2122286033"/>
                    </a:ext>
                  </a:extLst>
                </a:gridCol>
                <a:gridCol w="1312832">
                  <a:extLst>
                    <a:ext uri="{9D8B030D-6E8A-4147-A177-3AD203B41FA5}">
                      <a16:colId xmlns:a16="http://schemas.microsoft.com/office/drawing/2014/main" val="3694460176"/>
                    </a:ext>
                  </a:extLst>
                </a:gridCol>
                <a:gridCol w="1312832">
                  <a:extLst>
                    <a:ext uri="{9D8B030D-6E8A-4147-A177-3AD203B41FA5}">
                      <a16:colId xmlns:a16="http://schemas.microsoft.com/office/drawing/2014/main" val="2724646769"/>
                    </a:ext>
                  </a:extLst>
                </a:gridCol>
                <a:gridCol w="1312832">
                  <a:extLst>
                    <a:ext uri="{9D8B030D-6E8A-4147-A177-3AD203B41FA5}">
                      <a16:colId xmlns:a16="http://schemas.microsoft.com/office/drawing/2014/main" val="2979820474"/>
                    </a:ext>
                  </a:extLst>
                </a:gridCol>
              </a:tblGrid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028460"/>
                  </a:ext>
                </a:extLst>
              </a:tr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675362"/>
                  </a:ext>
                </a:extLst>
              </a:tr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695822"/>
                  </a:ext>
                </a:extLst>
              </a:tr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44269"/>
                  </a:ext>
                </a:extLst>
              </a:tr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132066"/>
                  </a:ext>
                </a:extLst>
              </a:tr>
              <a:tr h="4154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440854"/>
                  </a:ext>
                </a:extLst>
              </a:tr>
            </a:tbl>
          </a:graphicData>
        </a:graphic>
      </p:graphicFrame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0975DAE-2639-66A7-B688-5FECC2F249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8306" y="2253316"/>
            <a:ext cx="5246594" cy="515938"/>
          </a:xfrm>
        </p:spPr>
        <p:txBody>
          <a:bodyPr anchor="ctr"/>
          <a:lstStyle>
            <a:lvl1pPr algn="ctr">
              <a:buNone/>
              <a:defRPr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Table Title</a:t>
            </a:r>
          </a:p>
        </p:txBody>
      </p:sp>
    </p:spTree>
    <p:extLst>
      <p:ext uri="{BB962C8B-B14F-4D97-AF65-F5344CB8AC3E}">
        <p14:creationId xmlns:p14="http://schemas.microsoft.com/office/powerpoint/2010/main" val="95057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6DDDA-2AF7-8EB6-00F2-4179C940B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3" y="311337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BB3ECDB-551A-B2A8-DE89-C986E3AB2898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014980530"/>
              </p:ext>
            </p:extLst>
          </p:nvPr>
        </p:nvGraphicFramePr>
        <p:xfrm>
          <a:off x="5303521" y="1898853"/>
          <a:ext cx="6050280" cy="3744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FB6B970-294A-F1DF-3D2C-B1726803EF1D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83917910"/>
              </p:ext>
            </p:extLst>
          </p:nvPr>
        </p:nvGraphicFramePr>
        <p:xfrm>
          <a:off x="1217364" y="2081818"/>
          <a:ext cx="3279589" cy="3378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1566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CBE-45D4-F9DE-CB9D-CBB99AB6D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6C355-DB29-89E7-110F-C83918C972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D5F588-1014-3900-AE53-C8A001EEA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786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EF863-C3DB-28B6-B80B-299F07F9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E2528E-B7FC-D94B-7A83-52A3A2240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5529" y="1980501"/>
            <a:ext cx="7651282" cy="194006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8F6B07-283E-3530-0ADE-297E2DBEC7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675529" y="4000547"/>
            <a:ext cx="7651282" cy="194006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E8D39BC-C0BC-1EA9-868C-224D742BAC04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8201" y="1980501"/>
            <a:ext cx="2770000" cy="194006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8B96C87-CE44-B055-3E6B-F14EF4FD4115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838201" y="4000547"/>
            <a:ext cx="2770000" cy="194006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3032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D3CBE-45D4-F9DE-CB9D-CBB99AB6D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6C355-DB29-89E7-110F-C83918C972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808939"/>
            <a:ext cx="5181600" cy="336802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7BA386-6471-7BF8-CD74-0F488CDC106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72200" y="2808940"/>
            <a:ext cx="5181600" cy="336802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7B2AA5-17AC-5586-4DA1-2DCE8388F2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1774543"/>
            <a:ext cx="5181600" cy="981075"/>
          </a:xfrm>
        </p:spPr>
        <p:txBody>
          <a:bodyPr anchor="ctr"/>
          <a:lstStyle>
            <a:lvl1pPr algn="ctr">
              <a:buNone/>
              <a:defRPr sz="2200" b="1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>
              <a:buNone/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2pPr>
            <a:lvl3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3pPr>
            <a:lvl4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4pPr>
            <a:lvl5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18B2EBC-FABF-8A8E-24F1-83F65D273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2200" y="1768567"/>
            <a:ext cx="5181600" cy="981075"/>
          </a:xfrm>
        </p:spPr>
        <p:txBody>
          <a:bodyPr anchor="ctr"/>
          <a:lstStyle>
            <a:lvl1pPr algn="ctr">
              <a:buNone/>
              <a:defRPr sz="2200" b="1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>
              <a:buNone/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2pPr>
            <a:lvl3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3pPr>
            <a:lvl4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4pPr>
            <a:lvl5pPr>
              <a:defRPr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7872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14BB88-88AF-49B1-1876-97B5E1C3C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BE5B6-0973-C115-E197-9C44CA4E7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AB1BBB-8337-9E3C-0879-5465ECE63B6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9" y="6136979"/>
            <a:ext cx="2390589" cy="5486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60B26C-77E9-C273-2D72-46F8DE43A2E2}"/>
              </a:ext>
            </a:extLst>
          </p:cNvPr>
          <p:cNvSpPr/>
          <p:nvPr userDrawn="1"/>
        </p:nvSpPr>
        <p:spPr>
          <a:xfrm>
            <a:off x="11827434" y="0"/>
            <a:ext cx="36456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A738A4-CC3A-4D9E-8EA6-82F4A0A36CD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610362" y="6356350"/>
            <a:ext cx="2743438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3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63" r:id="rId9"/>
    <p:sldLayoutId id="2147483654" r:id="rId10"/>
    <p:sldLayoutId id="2147483655" r:id="rId11"/>
    <p:sldLayoutId id="2147483664" r:id="rId12"/>
    <p:sldLayoutId id="2147483665" r:id="rId13"/>
    <p:sldLayoutId id="2147483656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CF823-C923-89A3-F5A2-D7AD40DB65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DC496E-4B97-57C0-B769-EAE10AA06B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07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66D38-C689-54F1-9060-62B573AB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70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466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5461D-DC54-2CCE-7225-F8FD8D223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83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15D2C-2A4D-77D5-BAF3-3BBC71809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AA96F-A664-05DA-D873-97F75C666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E62CB-C1F7-12B0-F24A-2745AA3AA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09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E8255-24B5-D11C-3B90-45700EC43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4C40B-AD27-C5F9-2A0C-9B9E75661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2F2AEE-CB5F-811D-63DB-11B2E25A0E3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90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AFEA4-3283-25AD-AEBA-BFB909485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1A7394-F0FF-935E-5719-6F298A82C5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4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0B9F98-BCF6-7382-456C-EA08DE54A53C}"/>
              </a:ext>
            </a:extLst>
          </p:cNvPr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255EC-716B-2B71-C3A3-837939FA76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8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8853F-2482-50E9-AA70-C21140216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69192A-9CC5-1AA9-1191-BAECFF7223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8882EA-F9FD-6A75-8247-B79638D40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223A64-A22E-6B6C-4414-D618213A2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8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384CB-4EE9-8CBF-7966-4C790864B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A19D7-3702-AD49-BD2C-35CE7C7FFD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A020A-B981-6E21-500D-C903CA3AA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B44E0-0CF3-7343-C3E5-6EE7E801F3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8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AEF58-5BF5-55E9-4E8D-3AE06523E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9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3C1AC-97EE-1BD9-4CA5-BB511F015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7FBFA5-44E7-A801-8EAF-3D0E5DEA40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E1FD00-DBA2-8F53-2C33-DAFFE380D38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50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90B91-0740-C1A1-5FDC-3EC854A54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5DB68-3954-A33F-AB93-20A9342FB2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4762A-3CD0-E205-BEC5-538A073B6DF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9A1970-A388-8FC2-ABF1-B730F9AE7C6E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6632B-54E9-4A07-EEA0-1F067C7C2E7E}"/>
              </a:ext>
            </a:extLst>
          </p:cNvPr>
          <p:cNvSpPr>
            <a:spLocks noGrp="1"/>
          </p:cNvSpPr>
          <p:nvPr>
            <p:ph sz="half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007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00CC1-2735-DDE0-6A39-5E1F56A10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3821B-CE5D-AF57-FBD2-43C650F150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354C68-053C-5808-8FB7-A3055FBE323E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74F3E2-8B11-DC23-FFE3-C30B3912F8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A45D31-11F7-E5C4-9C19-3B5CAEC1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46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rchants">
      <a:dk1>
        <a:srgbClr val="222222"/>
      </a:dk1>
      <a:lt1>
        <a:srgbClr val="F2F2F2"/>
      </a:lt1>
      <a:dk2>
        <a:srgbClr val="222222"/>
      </a:dk2>
      <a:lt2>
        <a:srgbClr val="F2F2F2"/>
      </a:lt2>
      <a:accent1>
        <a:srgbClr val="900028"/>
      </a:accent1>
      <a:accent2>
        <a:srgbClr val="F2F2F2"/>
      </a:accent2>
      <a:accent3>
        <a:srgbClr val="ABB8C3"/>
      </a:accent3>
      <a:accent4>
        <a:srgbClr val="999999"/>
      </a:accent4>
      <a:accent5>
        <a:srgbClr val="676767"/>
      </a:accent5>
      <a:accent6>
        <a:srgbClr val="222222"/>
      </a:accent6>
      <a:hlink>
        <a:srgbClr val="900028"/>
      </a:hlink>
      <a:folHlink>
        <a:srgbClr val="99999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Read, Sarah</dc:creator>
  <cp:lastModifiedBy>Read, Sarah</cp:lastModifiedBy>
  <cp:revision>5</cp:revision>
  <dcterms:created xsi:type="dcterms:W3CDTF">2026-06-11T19:58:44Z</dcterms:created>
  <dcterms:modified xsi:type="dcterms:W3CDTF">2026-06-12T17:06:23Z</dcterms:modified>
</cp:coreProperties>
</file>