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46" r:id="rId4"/>
  </p:sldMasterIdLst>
  <p:notesMasterIdLst>
    <p:notesMasterId r:id="rId11"/>
  </p:notesMasterIdLst>
  <p:sldIdLst>
    <p:sldId id="260" r:id="rId5"/>
    <p:sldId id="266" r:id="rId6"/>
    <p:sldId id="267" r:id="rId7"/>
    <p:sldId id="265" r:id="rId8"/>
    <p:sldId id="268" r:id="rId9"/>
    <p:sldId id="269" r:id="rId10"/>
  </p:sldIdLst>
  <p:sldSz cx="9144000" cy="6858000" type="screen4x3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304">
          <p15:clr>
            <a:srgbClr val="A4A3A4"/>
          </p15:clr>
        </p15:guide>
        <p15:guide id="3" orient="horz" pos="4144">
          <p15:clr>
            <a:srgbClr val="A4A3A4"/>
          </p15:clr>
        </p15:guide>
        <p15:guide id="4" orient="horz" pos="3952">
          <p15:clr>
            <a:srgbClr val="A4A3A4"/>
          </p15:clr>
        </p15:guide>
        <p15:guide id="5" orient="horz" pos="1136">
          <p15:clr>
            <a:srgbClr val="A4A3A4"/>
          </p15:clr>
        </p15:guide>
        <p15:guide id="6" pos="2880">
          <p15:clr>
            <a:srgbClr val="A4A3A4"/>
          </p15:clr>
        </p15:guide>
        <p15:guide id="7" pos="143">
          <p15:clr>
            <a:srgbClr val="A4A3A4"/>
          </p15:clr>
        </p15:guide>
        <p15:guide id="8" pos="5616">
          <p15:clr>
            <a:srgbClr val="A4A3A4"/>
          </p15:clr>
        </p15:guide>
        <p15:guide id="9" pos="432">
          <p15:clr>
            <a:srgbClr val="A4A3A4"/>
          </p15:clr>
        </p15:guide>
        <p15:guide id="10" pos="532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2F23"/>
    <a:srgbClr val="FFFFFF"/>
    <a:srgbClr val="9000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6" autoAdjust="0"/>
    <p:restoredTop sz="94660"/>
  </p:normalViewPr>
  <p:slideViewPr>
    <p:cSldViewPr snapToGrid="0">
      <p:cViewPr varScale="1">
        <p:scale>
          <a:sx n="86" d="100"/>
          <a:sy n="86" d="100"/>
        </p:scale>
        <p:origin x="96" y="912"/>
      </p:cViewPr>
      <p:guideLst>
        <p:guide orient="horz" pos="2160"/>
        <p:guide orient="horz" pos="304"/>
        <p:guide orient="horz" pos="4144"/>
        <p:guide orient="horz" pos="3952"/>
        <p:guide orient="horz" pos="1136"/>
        <p:guide pos="2880"/>
        <p:guide pos="143"/>
        <p:guide pos="5616"/>
        <p:guide pos="432"/>
        <p:guide pos="532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9C6-482C-9461-AC5491E8E6C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9C6-482C-9461-AC5491E8E6C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9C6-482C-9461-AC5491E8E6C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9C6-482C-9461-AC5491E8E6CA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1DD-4DAD-91D7-49555B5FB9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674-45B6-B9CE-C2DB9AE6873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674-45B6-B9CE-C2DB9AE6873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674-45B6-B9CE-C2DB9AE6873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86003272"/>
        <c:axId val="886000032"/>
      </c:barChart>
      <c:catAx>
        <c:axId val="886003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86000032"/>
        <c:crosses val="autoZero"/>
        <c:auto val="1"/>
        <c:lblAlgn val="ctr"/>
        <c:lblOffset val="100"/>
        <c:noMultiLvlLbl val="0"/>
      </c:catAx>
      <c:valAx>
        <c:axId val="8860000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860032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88FDBE-E1D5-4ECE-BF5E-996F687F3BFA}" type="datetimeFigureOut">
              <a:rPr lang="en-US" smtClean="0"/>
              <a:t>2/20/2026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0B7B4B-B5EE-4BDA-AE85-EE7673D1C2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5523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0B7B4B-B5EE-4BDA-AE85-EE7673D1C2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9649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0B7B4B-B5EE-4BDA-AE85-EE7673D1C2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8133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 bwMode="lt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06519" y="1012643"/>
            <a:ext cx="7365880" cy="1345149"/>
          </a:xfrm>
        </p:spPr>
        <p:txBody>
          <a:bodyPr anchor="ctr" anchorCtr="0">
            <a:normAutofit/>
          </a:bodyPr>
          <a:lstStyle>
            <a:lvl1pPr algn="l">
              <a:lnSpc>
                <a:spcPct val="100000"/>
              </a:lnSpc>
              <a:defRPr b="1" cap="none" dirty="0">
                <a:solidFill>
                  <a:srgbClr val="2F2F23"/>
                </a:solidFill>
                <a:latin typeface="+mj-lt"/>
              </a:defRPr>
            </a:lvl1pPr>
          </a:lstStyle>
          <a:p>
            <a:r>
              <a:rPr lang="en-US" dirty="0"/>
              <a:t>Master Title Style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5988206"/>
            <a:ext cx="2922474" cy="58343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E4AB676-BC22-ABF9-9449-847015E388C2}"/>
              </a:ext>
            </a:extLst>
          </p:cNvPr>
          <p:cNvSpPr/>
          <p:nvPr userDrawn="1"/>
        </p:nvSpPr>
        <p:spPr>
          <a:xfrm>
            <a:off x="0" y="1012643"/>
            <a:ext cx="285750" cy="1345149"/>
          </a:xfrm>
          <a:prstGeom prst="rect">
            <a:avLst/>
          </a:prstGeom>
          <a:solidFill>
            <a:srgbClr val="900028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D7DE9DE3-1B10-7EAF-C1C9-BCFDF69159C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06521" y="2480629"/>
            <a:ext cx="5231020" cy="1169876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i="0">
                <a:solidFill>
                  <a:srgbClr val="2F2F23"/>
                </a:solidFill>
                <a:latin typeface="+mj-lt"/>
              </a:defRPr>
            </a:lvl1pPr>
            <a:lvl2pPr marL="342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7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6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5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4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Master Subtitle Style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54770483"/>
      </p:ext>
    </p:extLst>
  </p:cSld>
  <p:clrMapOvr>
    <a:masterClrMapping/>
  </p:clrMapOvr>
  <p:transition spd="slow">
    <p:cover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2600"/>
            <a:ext cx="8229600" cy="1219200"/>
          </a:xfrm>
        </p:spPr>
        <p:txBody>
          <a:bodyPr/>
          <a:lstStyle>
            <a:lvl1pPr algn="ctr">
              <a:defRPr sz="3600" b="1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1911AED-ECB0-8016-EEE2-DF06655ADA76}"/>
              </a:ext>
            </a:extLst>
          </p:cNvPr>
          <p:cNvSpPr txBox="1">
            <a:spLocks/>
          </p:cNvSpPr>
          <p:nvPr userDrawn="1"/>
        </p:nvSpPr>
        <p:spPr>
          <a:xfrm>
            <a:off x="6695524" y="6429524"/>
            <a:ext cx="1991276" cy="2655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1218987" rtl="0" eaLnBrk="1" latinLnBrk="0" hangingPunct="1">
              <a:defRPr sz="9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98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48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97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46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645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94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Proprietary &amp; Confidential</a:t>
            </a:r>
          </a:p>
        </p:txBody>
      </p:sp>
    </p:spTree>
    <p:extLst>
      <p:ext uri="{BB962C8B-B14F-4D97-AF65-F5344CB8AC3E}">
        <p14:creationId xmlns:p14="http://schemas.microsoft.com/office/powerpoint/2010/main" val="553695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A097A43F-71B0-0674-661A-EC40D488DB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5524" y="6429524"/>
            <a:ext cx="1991276" cy="2655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Proprietary &amp; Confidential</a:t>
            </a:r>
          </a:p>
        </p:txBody>
      </p:sp>
    </p:spTree>
    <p:extLst>
      <p:ext uri="{BB962C8B-B14F-4D97-AF65-F5344CB8AC3E}">
        <p14:creationId xmlns:p14="http://schemas.microsoft.com/office/powerpoint/2010/main" val="1872210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A097A43F-71B0-0674-661A-EC40D488DB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5524" y="6429524"/>
            <a:ext cx="1991276" cy="2655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Proprietary &amp; Confidential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381A504-D2C9-7877-3701-2AF63FEB5DEC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604912864"/>
              </p:ext>
            </p:extLst>
          </p:nvPr>
        </p:nvGraphicFramePr>
        <p:xfrm>
          <a:off x="617220" y="1701800"/>
          <a:ext cx="7966712" cy="4044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0140">
                  <a:extLst>
                    <a:ext uri="{9D8B030D-6E8A-4147-A177-3AD203B41FA5}">
                      <a16:colId xmlns:a16="http://schemas.microsoft.com/office/drawing/2014/main" val="2959560184"/>
                    </a:ext>
                  </a:extLst>
                </a:gridCol>
                <a:gridCol w="1711643">
                  <a:extLst>
                    <a:ext uri="{9D8B030D-6E8A-4147-A177-3AD203B41FA5}">
                      <a16:colId xmlns:a16="http://schemas.microsoft.com/office/drawing/2014/main" val="3429815099"/>
                    </a:ext>
                  </a:extLst>
                </a:gridCol>
                <a:gridCol w="1711643">
                  <a:extLst>
                    <a:ext uri="{9D8B030D-6E8A-4147-A177-3AD203B41FA5}">
                      <a16:colId xmlns:a16="http://schemas.microsoft.com/office/drawing/2014/main" val="2904467433"/>
                    </a:ext>
                  </a:extLst>
                </a:gridCol>
                <a:gridCol w="1711643">
                  <a:extLst>
                    <a:ext uri="{9D8B030D-6E8A-4147-A177-3AD203B41FA5}">
                      <a16:colId xmlns:a16="http://schemas.microsoft.com/office/drawing/2014/main" val="2011790563"/>
                    </a:ext>
                  </a:extLst>
                </a:gridCol>
                <a:gridCol w="1711643">
                  <a:extLst>
                    <a:ext uri="{9D8B030D-6E8A-4147-A177-3AD203B41FA5}">
                      <a16:colId xmlns:a16="http://schemas.microsoft.com/office/drawing/2014/main" val="1362917066"/>
                    </a:ext>
                  </a:extLst>
                </a:gridCol>
              </a:tblGrid>
              <a:tr h="90043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FFFFFF"/>
                          </a:solidFill>
                        </a:rPr>
                        <a:t>Title</a:t>
                      </a:r>
                    </a:p>
                  </a:txBody>
                  <a:tcPr anchor="ctr">
                    <a:solidFill>
                      <a:srgbClr val="90002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FFFFFF"/>
                          </a:solidFill>
                        </a:rPr>
                        <a:t>Title</a:t>
                      </a:r>
                    </a:p>
                  </a:txBody>
                  <a:tcPr anchor="ctr">
                    <a:solidFill>
                      <a:srgbClr val="90002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FFFFFF"/>
                          </a:solidFill>
                        </a:rPr>
                        <a:t>Title</a:t>
                      </a:r>
                    </a:p>
                  </a:txBody>
                  <a:tcPr anchor="ctr">
                    <a:solidFill>
                      <a:srgbClr val="90002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FFFFFF"/>
                          </a:solidFill>
                        </a:rPr>
                        <a:t>Title</a:t>
                      </a:r>
                    </a:p>
                  </a:txBody>
                  <a:tcPr anchor="ctr">
                    <a:solidFill>
                      <a:srgbClr val="90002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FFFFFF"/>
                          </a:solidFill>
                        </a:rPr>
                        <a:t>Title</a:t>
                      </a:r>
                    </a:p>
                  </a:txBody>
                  <a:tcPr anchor="ctr">
                    <a:solidFill>
                      <a:srgbClr val="90002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3962712"/>
                  </a:ext>
                </a:extLst>
              </a:tr>
              <a:tr h="1048068">
                <a:tc>
                  <a:txBody>
                    <a:bodyPr/>
                    <a:lstStyle/>
                    <a:p>
                      <a:pPr marL="0" marR="0" lvl="0" indent="0" algn="l" defTabSz="6858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2F2F23"/>
                          </a:solidFill>
                        </a:rPr>
                        <a:t>Title</a:t>
                      </a:r>
                    </a:p>
                    <a:p>
                      <a:pPr algn="l"/>
                      <a:endParaRPr lang="en-US" b="1" dirty="0">
                        <a:solidFill>
                          <a:srgbClr val="2F2F23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2F2F23"/>
                          </a:solidFill>
                        </a:rPr>
                        <a:t>Lorem ipsum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2F2F23"/>
                          </a:solidFill>
                        </a:rPr>
                        <a:t>Lorem ipsum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rgbClr val="2F2F23"/>
                          </a:solidFill>
                        </a:rPr>
                        <a:t>Lorem ipsum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rgbClr val="2F2F23"/>
                          </a:solidFill>
                        </a:rPr>
                        <a:t>Lorem ipsum</a:t>
                      </a:r>
                      <a:endParaRPr lang="en-US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2725205"/>
                  </a:ext>
                </a:extLst>
              </a:tr>
              <a:tr h="1048068">
                <a:tc>
                  <a:txBody>
                    <a:bodyPr/>
                    <a:lstStyle/>
                    <a:p>
                      <a:pPr marL="0" marR="0" lvl="0" indent="0" algn="l" defTabSz="6858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2F2F23"/>
                          </a:solidFill>
                        </a:rPr>
                        <a:t>Title</a:t>
                      </a:r>
                    </a:p>
                    <a:p>
                      <a:pPr algn="l"/>
                      <a:endParaRPr lang="en-US" b="1" dirty="0">
                        <a:solidFill>
                          <a:srgbClr val="2F2F23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rgbClr val="2F2F23"/>
                          </a:solidFill>
                        </a:rPr>
                        <a:t>Lorem ipsum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2F2F23"/>
                          </a:solidFill>
                        </a:rPr>
                        <a:t>Lorem ipsum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rgbClr val="2F2F23"/>
                          </a:solidFill>
                        </a:rPr>
                        <a:t>Lorem ipsum</a:t>
                      </a:r>
                      <a:endParaRPr lang="en-US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rgbClr val="2F2F23"/>
                          </a:solidFill>
                        </a:rPr>
                        <a:t>Lorem ipsum</a:t>
                      </a:r>
                      <a:endParaRPr lang="en-US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5840466"/>
                  </a:ext>
                </a:extLst>
              </a:tr>
              <a:tr h="1048068">
                <a:tc>
                  <a:txBody>
                    <a:bodyPr/>
                    <a:lstStyle/>
                    <a:p>
                      <a:pPr marL="0" marR="0" lvl="0" indent="0" algn="l" defTabSz="6858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2F2F23"/>
                          </a:solidFill>
                        </a:rPr>
                        <a:t>Title</a:t>
                      </a:r>
                    </a:p>
                    <a:p>
                      <a:pPr algn="l"/>
                      <a:endParaRPr lang="en-US" b="1" dirty="0">
                        <a:solidFill>
                          <a:srgbClr val="2F2F23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rgbClr val="2F2F23"/>
                          </a:solidFill>
                        </a:rPr>
                        <a:t>Lorem ipsum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rgbClr val="2F2F23"/>
                          </a:solidFill>
                        </a:rPr>
                        <a:t>Lorem ipsum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rgbClr val="2F2F23"/>
                          </a:solidFill>
                        </a:rPr>
                        <a:t>Lorem ipsum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rgbClr val="2F2F23"/>
                          </a:solidFill>
                        </a:rPr>
                        <a:t>Lorem ipsum</a:t>
                      </a:r>
                      <a:endParaRPr lang="en-US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4366371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5A86B1A2-5805-EF15-FD1F-1A031B1C43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82600"/>
            <a:ext cx="8229600" cy="1219200"/>
          </a:xfrm>
        </p:spPr>
        <p:txBody>
          <a:bodyPr/>
          <a:lstStyle>
            <a:lvl1pPr algn="ctr">
              <a:defRPr sz="3600" b="1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05734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67400" y="482600"/>
            <a:ext cx="2971800" cy="1422400"/>
          </a:xfrm>
        </p:spPr>
        <p:txBody>
          <a:bodyPr anchor="b">
            <a:noAutofit/>
          </a:bodyPr>
          <a:lstStyle>
            <a:lvl1pPr algn="l">
              <a:defRPr sz="1801" b="1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20" name="Rectangle 19"/>
          <p:cNvSpPr/>
          <p:nvPr/>
        </p:nvSpPr>
        <p:spPr>
          <a:xfrm>
            <a:off x="0" y="-1115"/>
            <a:ext cx="5715000" cy="685911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6" tIns="34293" rIns="68586" bIns="34293" rtlCol="0" anchor="ctr"/>
          <a:lstStyle/>
          <a:p>
            <a:pPr algn="ctr"/>
            <a:endParaRPr sz="135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white">
          <a:xfrm>
            <a:off x="381000" y="482607"/>
            <a:ext cx="4953000" cy="5842001"/>
          </a:xfrm>
        </p:spPr>
        <p:txBody>
          <a:bodyPr>
            <a:normAutofit/>
          </a:bodyPr>
          <a:lstStyle>
            <a:lvl1pPr>
              <a:buClr>
                <a:schemeClr val="accent1">
                  <a:lumMod val="20000"/>
                  <a:lumOff val="80000"/>
                </a:schemeClr>
              </a:buClr>
              <a:defRPr sz="1576">
                <a:solidFill>
                  <a:srgbClr val="FFFFFF"/>
                </a:solidFill>
              </a:defRPr>
            </a:lvl1pPr>
            <a:lvl2pPr>
              <a:buClr>
                <a:schemeClr val="accent1">
                  <a:lumMod val="20000"/>
                  <a:lumOff val="80000"/>
                </a:schemeClr>
              </a:buClr>
              <a:defRPr sz="1350">
                <a:solidFill>
                  <a:srgbClr val="FFFFFF"/>
                </a:solidFill>
              </a:defRPr>
            </a:lvl2pPr>
            <a:lvl3pPr>
              <a:buClr>
                <a:schemeClr val="accent1">
                  <a:lumMod val="20000"/>
                  <a:lumOff val="80000"/>
                </a:schemeClr>
              </a:buClr>
              <a:defRPr sz="1125">
                <a:solidFill>
                  <a:srgbClr val="FFFFFF"/>
                </a:solidFill>
              </a:defRPr>
            </a:lvl3pPr>
            <a:lvl4pPr>
              <a:buClr>
                <a:schemeClr val="accent1">
                  <a:lumMod val="20000"/>
                  <a:lumOff val="80000"/>
                </a:schemeClr>
              </a:buClr>
              <a:defRPr sz="1013">
                <a:solidFill>
                  <a:srgbClr val="FFFFFF"/>
                </a:solidFill>
              </a:defRPr>
            </a:lvl4pPr>
            <a:lvl5pPr>
              <a:buClr>
                <a:schemeClr val="accent1">
                  <a:lumMod val="20000"/>
                  <a:lumOff val="80000"/>
                </a:schemeClr>
              </a:buClr>
              <a:defRPr sz="900">
                <a:solidFill>
                  <a:srgbClr val="FFFFFF"/>
                </a:solidFill>
              </a:defRPr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67400" y="2108200"/>
            <a:ext cx="2971800" cy="4267200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900"/>
              </a:spcBef>
              <a:buNone/>
              <a:defRPr sz="1350">
                <a:solidFill>
                  <a:schemeClr val="tx1"/>
                </a:solidFill>
              </a:defRPr>
            </a:lvl1pPr>
            <a:lvl2pPr marL="342932" indent="0">
              <a:buNone/>
              <a:defRPr sz="900"/>
            </a:lvl2pPr>
            <a:lvl3pPr marL="685863" indent="0">
              <a:buNone/>
              <a:defRPr sz="731"/>
            </a:lvl3pPr>
            <a:lvl4pPr marL="1028795" indent="0">
              <a:buNone/>
              <a:defRPr sz="675"/>
            </a:lvl4pPr>
            <a:lvl5pPr marL="1371725" indent="0">
              <a:buNone/>
              <a:defRPr sz="675"/>
            </a:lvl5pPr>
            <a:lvl6pPr marL="1714657" indent="0">
              <a:buNone/>
              <a:defRPr sz="675"/>
            </a:lvl6pPr>
            <a:lvl7pPr marL="2057588" indent="0">
              <a:buNone/>
              <a:defRPr sz="675"/>
            </a:lvl7pPr>
            <a:lvl8pPr marL="2400520" indent="0">
              <a:buNone/>
              <a:defRPr sz="675"/>
            </a:lvl8pPr>
            <a:lvl9pPr marL="2743451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E549C5-9872-5D34-CF6F-A7EDBC6CBE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847924" y="6429524"/>
            <a:ext cx="1991276" cy="2655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Proprietary &amp; Confidential</a:t>
            </a:r>
          </a:p>
        </p:txBody>
      </p:sp>
    </p:spTree>
    <p:extLst>
      <p:ext uri="{BB962C8B-B14F-4D97-AF65-F5344CB8AC3E}">
        <p14:creationId xmlns:p14="http://schemas.microsoft.com/office/powerpoint/2010/main" val="1243145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1" y="1905000"/>
            <a:ext cx="3886200" cy="1727200"/>
          </a:xfrm>
        </p:spPr>
        <p:txBody>
          <a:bodyPr anchor="b" anchorCtr="0">
            <a:normAutofit/>
          </a:bodyPr>
          <a:lstStyle>
            <a:lvl1pPr algn="ctr">
              <a:defRPr sz="1801" b="1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9" name="Rectangle 8"/>
          <p:cNvSpPr/>
          <p:nvPr/>
        </p:nvSpPr>
        <p:spPr>
          <a:xfrm>
            <a:off x="0" y="-1115"/>
            <a:ext cx="4571386" cy="685911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6" tIns="34293" rIns="68586" bIns="34293" rtlCol="0" anchor="ctr"/>
          <a:lstStyle/>
          <a:p>
            <a:pPr algn="ctr"/>
            <a:endParaRPr sz="135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00601" y="3733800"/>
            <a:ext cx="3886200" cy="1727200"/>
          </a:xfrm>
        </p:spPr>
        <p:txBody>
          <a:bodyPr>
            <a:normAutofit/>
          </a:bodyPr>
          <a:lstStyle>
            <a:lvl1pPr marL="0" indent="0">
              <a:spcBef>
                <a:spcPts val="900"/>
              </a:spcBef>
              <a:buNone/>
              <a:defRPr sz="1125">
                <a:solidFill>
                  <a:schemeClr val="tx1"/>
                </a:solidFill>
              </a:defRPr>
            </a:lvl1pPr>
            <a:lvl2pPr marL="342932" indent="0">
              <a:buNone/>
              <a:defRPr sz="900"/>
            </a:lvl2pPr>
            <a:lvl3pPr marL="685863" indent="0">
              <a:buNone/>
              <a:defRPr sz="731"/>
            </a:lvl3pPr>
            <a:lvl4pPr marL="1028795" indent="0">
              <a:buNone/>
              <a:defRPr sz="675"/>
            </a:lvl4pPr>
            <a:lvl5pPr marL="1371725" indent="0">
              <a:buNone/>
              <a:defRPr sz="675"/>
            </a:lvl5pPr>
            <a:lvl6pPr marL="1714657" indent="0">
              <a:buNone/>
              <a:defRPr sz="675"/>
            </a:lvl6pPr>
            <a:lvl7pPr marL="2057588" indent="0">
              <a:buNone/>
              <a:defRPr sz="675"/>
            </a:lvl7pPr>
            <a:lvl8pPr marL="2400520" indent="0">
              <a:buNone/>
              <a:defRPr sz="675"/>
            </a:lvl8pPr>
            <a:lvl9pPr marL="2743451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1000" y="6363900"/>
            <a:ext cx="4114185" cy="265500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900"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Proprietary &amp; Confidential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0"/>
          </p:nvPr>
        </p:nvSpPr>
        <p:spPr bwMode="white">
          <a:xfrm>
            <a:off x="381000" y="482607"/>
            <a:ext cx="3808615" cy="5842001"/>
          </a:xfrm>
        </p:spPr>
        <p:txBody>
          <a:bodyPr>
            <a:normAutofit/>
          </a:bodyPr>
          <a:lstStyle>
            <a:lvl1pPr>
              <a:buClr>
                <a:schemeClr val="accent1">
                  <a:lumMod val="20000"/>
                  <a:lumOff val="80000"/>
                </a:schemeClr>
              </a:buClr>
              <a:defRPr sz="1576">
                <a:solidFill>
                  <a:srgbClr val="FFFFFF"/>
                </a:solidFill>
              </a:defRPr>
            </a:lvl1pPr>
            <a:lvl2pPr>
              <a:buClr>
                <a:schemeClr val="accent1">
                  <a:lumMod val="20000"/>
                  <a:lumOff val="80000"/>
                </a:schemeClr>
              </a:buClr>
              <a:defRPr sz="1350">
                <a:solidFill>
                  <a:srgbClr val="FFFFFF"/>
                </a:solidFill>
              </a:defRPr>
            </a:lvl2pPr>
            <a:lvl3pPr>
              <a:buClr>
                <a:schemeClr val="accent1">
                  <a:lumMod val="20000"/>
                  <a:lumOff val="80000"/>
                </a:schemeClr>
              </a:buClr>
              <a:defRPr sz="1125">
                <a:solidFill>
                  <a:srgbClr val="FFFFFF"/>
                </a:solidFill>
              </a:defRPr>
            </a:lvl3pPr>
            <a:lvl4pPr>
              <a:buClr>
                <a:schemeClr val="accent1">
                  <a:lumMod val="20000"/>
                  <a:lumOff val="80000"/>
                </a:schemeClr>
              </a:buClr>
              <a:defRPr sz="1013">
                <a:solidFill>
                  <a:srgbClr val="FFFFFF"/>
                </a:solidFill>
              </a:defRPr>
            </a:lvl4pPr>
            <a:lvl5pPr>
              <a:buClr>
                <a:schemeClr val="accent1">
                  <a:lumMod val="20000"/>
                  <a:lumOff val="80000"/>
                </a:schemeClr>
              </a:buClr>
              <a:defRPr sz="900">
                <a:solidFill>
                  <a:srgbClr val="FFFFFF"/>
                </a:solidFill>
              </a:defRPr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256733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ustom Layou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09600" y="482600"/>
            <a:ext cx="6629400" cy="1219200"/>
          </a:xfrm>
          <a:solidFill>
            <a:srgbClr val="900028"/>
          </a:solidFill>
        </p:spPr>
        <p:txBody>
          <a:bodyPr/>
          <a:lstStyle>
            <a:lvl1pPr>
              <a:defRPr b="1">
                <a:solidFill>
                  <a:srgbClr val="FFEBEB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609600" y="1803401"/>
            <a:ext cx="6629400" cy="4749802"/>
          </a:xfrm>
        </p:spPr>
        <p:txBody>
          <a:bodyPr vert="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080482" y="2857141"/>
            <a:ext cx="5943054" cy="1186453"/>
          </a:xfrm>
          <a:prstGeom prst="rect">
            <a:avLst/>
          </a:prstGeom>
        </p:spPr>
      </p:pic>
      <p:sp>
        <p:nvSpPr>
          <p:cNvPr id="8" name="Footer Placeholder 2"/>
          <p:cNvSpPr>
            <a:spLocks noGrp="1"/>
          </p:cNvSpPr>
          <p:nvPr>
            <p:ph type="ftr" sz="quarter" idx="10"/>
          </p:nvPr>
        </p:nvSpPr>
        <p:spPr>
          <a:xfrm rot="5400000">
            <a:off x="-1963350" y="4046154"/>
            <a:ext cx="4698999" cy="315099"/>
          </a:xfrm>
        </p:spPr>
        <p:txBody>
          <a:bodyPr/>
          <a:lstStyle>
            <a:lvl1pPr>
              <a:defRPr>
                <a:solidFill>
                  <a:schemeClr val="tx1">
                    <a:lumMod val="25000"/>
                    <a:lumOff val="75000"/>
                  </a:schemeClr>
                </a:solidFill>
              </a:defRPr>
            </a:lvl1pPr>
          </a:lstStyle>
          <a:p>
            <a:r>
              <a:rPr lang="en-US" dirty="0"/>
              <a:t>Proprietary &amp; Confidential</a:t>
            </a:r>
          </a:p>
        </p:txBody>
      </p:sp>
    </p:spTree>
    <p:extLst>
      <p:ext uri="{BB962C8B-B14F-4D97-AF65-F5344CB8AC3E}">
        <p14:creationId xmlns:p14="http://schemas.microsoft.com/office/powerpoint/2010/main" val="348815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Vertical Title and Tex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365998" y="482600"/>
            <a:ext cx="1219200" cy="5948211"/>
          </a:xfrm>
          <a:solidFill>
            <a:srgbClr val="900028"/>
          </a:solidFill>
        </p:spPr>
        <p:txBody>
          <a:bodyPr vert="vert" lIns="91440" tIns="182880"/>
          <a:lstStyle>
            <a:lvl1pPr>
              <a:defRPr sz="2800" b="1">
                <a:solidFill>
                  <a:srgbClr val="FFEBEB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1269998" y="482600"/>
            <a:ext cx="5892802" cy="5918199"/>
          </a:xfrm>
        </p:spPr>
        <p:txBody>
          <a:bodyPr vert="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8769" y="5458679"/>
            <a:ext cx="1578361" cy="315099"/>
          </a:xfrm>
          <a:prstGeom prst="rect">
            <a:avLst/>
          </a:prstGeom>
        </p:spPr>
      </p:pic>
      <p:sp>
        <p:nvSpPr>
          <p:cNvPr id="12" name="Footer Placeholder 2"/>
          <p:cNvSpPr>
            <a:spLocks noGrp="1"/>
          </p:cNvSpPr>
          <p:nvPr>
            <p:ph type="ftr" sz="quarter" idx="10"/>
          </p:nvPr>
        </p:nvSpPr>
        <p:spPr>
          <a:xfrm rot="5400000">
            <a:off x="-1963350" y="3893750"/>
            <a:ext cx="4698999" cy="315099"/>
          </a:xfrm>
        </p:spPr>
        <p:txBody>
          <a:bodyPr/>
          <a:lstStyle>
            <a:lvl1pPr>
              <a:defRPr>
                <a:solidFill>
                  <a:schemeClr val="tx1">
                    <a:lumMod val="25000"/>
                    <a:lumOff val="75000"/>
                  </a:schemeClr>
                </a:solidFill>
              </a:defRPr>
            </a:lvl1pPr>
          </a:lstStyle>
          <a:p>
            <a:r>
              <a:rPr lang="en-US" dirty="0"/>
              <a:t>Proprietary &amp; Confidential</a:t>
            </a:r>
          </a:p>
        </p:txBody>
      </p:sp>
    </p:spTree>
    <p:extLst>
      <p:ext uri="{BB962C8B-B14F-4D97-AF65-F5344CB8AC3E}">
        <p14:creationId xmlns:p14="http://schemas.microsoft.com/office/powerpoint/2010/main" val="2648376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828800"/>
            <a:ext cx="4038600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4038600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82600"/>
            <a:ext cx="8229600" cy="1219200"/>
          </a:xfrm>
        </p:spPr>
        <p:txBody>
          <a:bodyPr/>
          <a:lstStyle>
            <a:lvl1pPr algn="ctr">
              <a:defRPr sz="3600" b="1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8953E1D6-59BE-1B1B-59AB-7ED3C3B003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5524" y="6429524"/>
            <a:ext cx="1991276" cy="2655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Proprietary &amp; Confidential</a:t>
            </a:r>
          </a:p>
        </p:txBody>
      </p:sp>
    </p:spTree>
    <p:extLst>
      <p:ext uri="{BB962C8B-B14F-4D97-AF65-F5344CB8AC3E}">
        <p14:creationId xmlns:p14="http://schemas.microsoft.com/office/powerpoint/2010/main" val="4170278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7C2241C-11DB-ED78-0E42-CFFE9154CF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815683" y="529683"/>
            <a:ext cx="6858000" cy="579863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C921B4D-3712-9049-7664-8EDA985AECEA}"/>
              </a:ext>
            </a:extLst>
          </p:cNvPr>
          <p:cNvSpPr/>
          <p:nvPr userDrawn="1"/>
        </p:nvSpPr>
        <p:spPr>
          <a:xfrm>
            <a:off x="0" y="0"/>
            <a:ext cx="7065818" cy="6858000"/>
          </a:xfrm>
          <a:prstGeom prst="rect">
            <a:avLst/>
          </a:prstGeom>
          <a:solidFill>
            <a:srgbClr val="900028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 descr="A black and white logo&#10;&#10;AI-generated content may be incorrect.">
            <a:extLst>
              <a:ext uri="{FF2B5EF4-FFF2-40B4-BE49-F238E27FC236}">
                <a16:creationId xmlns:a16="http://schemas.microsoft.com/office/drawing/2014/main" id="{9F624364-5535-680E-0D40-A79C0E97531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62" y="5879366"/>
            <a:ext cx="3200169" cy="708786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B6490521-3E52-C017-C765-3506883B38A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6519" y="1012643"/>
            <a:ext cx="6264443" cy="1345149"/>
          </a:xfrm>
        </p:spPr>
        <p:txBody>
          <a:bodyPr anchor="ctr" anchorCtr="0">
            <a:normAutofit/>
          </a:bodyPr>
          <a:lstStyle>
            <a:lvl1pPr algn="l">
              <a:lnSpc>
                <a:spcPct val="100000"/>
              </a:lnSpc>
              <a:defRPr b="1" cap="none" dirty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CEE7430F-5229-AAE1-787F-96D94F73C0B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06520" y="2480629"/>
            <a:ext cx="6264443" cy="1169876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i="0">
                <a:solidFill>
                  <a:srgbClr val="FFFFFF"/>
                </a:solidFill>
                <a:latin typeface="+mj-lt"/>
              </a:defRPr>
            </a:lvl1pPr>
            <a:lvl2pPr marL="342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7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6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5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4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Master Subtitle Style</a:t>
            </a:r>
            <a:endParaRPr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E15169E-FB68-189F-19D5-17BF84ADB567}"/>
              </a:ext>
            </a:extLst>
          </p:cNvPr>
          <p:cNvSpPr/>
          <p:nvPr userDrawn="1"/>
        </p:nvSpPr>
        <p:spPr>
          <a:xfrm>
            <a:off x="0" y="1012643"/>
            <a:ext cx="285750" cy="134514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E5BD2B1-F76D-10B3-5F0A-0BF280D8D59F}"/>
              </a:ext>
            </a:extLst>
          </p:cNvPr>
          <p:cNvSpPr/>
          <p:nvPr userDrawn="1"/>
        </p:nvSpPr>
        <p:spPr>
          <a:xfrm>
            <a:off x="7065817" y="-2"/>
            <a:ext cx="1541851" cy="6858001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chemeClr val="accent5">
                  <a:lumMod val="60000"/>
                  <a:lumOff val="40000"/>
                  <a:alpha val="50000"/>
                </a:schemeClr>
              </a:gs>
            </a:gsLst>
            <a:lin ang="10800000" scaled="0"/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471A6FA-40CB-B9A2-2FB5-BE2BDD92DB42}"/>
              </a:ext>
            </a:extLst>
          </p:cNvPr>
          <p:cNvSpPr/>
          <p:nvPr userDrawn="1"/>
        </p:nvSpPr>
        <p:spPr>
          <a:xfrm>
            <a:off x="7140868" y="0"/>
            <a:ext cx="45719" cy="6858000"/>
          </a:xfrm>
          <a:prstGeom prst="rect">
            <a:avLst/>
          </a:prstGeom>
          <a:solidFill>
            <a:srgbClr val="900028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0156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030E8536-DAA4-2243-4FD8-45A3E46822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82600"/>
            <a:ext cx="8229600" cy="1219200"/>
          </a:xfrm>
          <a:prstGeom prst="rect">
            <a:avLst/>
          </a:prstGeom>
          <a:effectLst/>
        </p:spPr>
        <p:txBody>
          <a:bodyPr vert="horz" lIns="121899" tIns="60949" rIns="121899" bIns="60949" rtlCol="0" anchor="ctr" anchorCtr="0">
            <a:noAutofit/>
          </a:bodyPr>
          <a:lstStyle>
            <a:lvl1pPr>
              <a:defRPr b="1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3852169D-CBE1-D98B-9A9D-6E321F512D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03401"/>
            <a:ext cx="8229600" cy="4340922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EEA928E-C3FA-21AC-7A61-4656A4E3D9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5524" y="6429524"/>
            <a:ext cx="1991276" cy="2655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Proprietary &amp; Confidential</a:t>
            </a:r>
          </a:p>
        </p:txBody>
      </p:sp>
    </p:spTree>
    <p:extLst>
      <p:ext uri="{BB962C8B-B14F-4D97-AF65-F5344CB8AC3E}">
        <p14:creationId xmlns:p14="http://schemas.microsoft.com/office/powerpoint/2010/main" val="2839076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421" y="1905007"/>
            <a:ext cx="8233379" cy="1992597"/>
          </a:xfrm>
        </p:spPr>
        <p:txBody>
          <a:bodyPr anchor="b" anchorCtr="0">
            <a:noAutofit/>
          </a:bodyPr>
          <a:lstStyle>
            <a:lvl1pPr algn="ctr">
              <a:defRPr sz="3200" b="1" cap="none" baseline="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3421" y="4013200"/>
            <a:ext cx="8233379" cy="1016000"/>
          </a:xfrm>
        </p:spPr>
        <p:txBody>
          <a:bodyPr anchor="t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342932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63" indent="0">
              <a:buNone/>
              <a:defRPr sz="1181">
                <a:solidFill>
                  <a:schemeClr val="tx1">
                    <a:tint val="75000"/>
                  </a:schemeClr>
                </a:solidFill>
              </a:defRPr>
            </a:lvl3pPr>
            <a:lvl4pPr marL="1028795" indent="0">
              <a:buNone/>
              <a:defRPr sz="1069">
                <a:solidFill>
                  <a:schemeClr val="tx1">
                    <a:tint val="75000"/>
                  </a:schemeClr>
                </a:solidFill>
              </a:defRPr>
            </a:lvl4pPr>
            <a:lvl5pPr marL="1371725" indent="0">
              <a:buNone/>
              <a:defRPr sz="1069">
                <a:solidFill>
                  <a:schemeClr val="tx1">
                    <a:tint val="75000"/>
                  </a:schemeClr>
                </a:solidFill>
              </a:defRPr>
            </a:lvl5pPr>
            <a:lvl6pPr marL="1714657" indent="0">
              <a:buNone/>
              <a:defRPr sz="1069">
                <a:solidFill>
                  <a:schemeClr val="tx1">
                    <a:tint val="75000"/>
                  </a:schemeClr>
                </a:solidFill>
              </a:defRPr>
            </a:lvl6pPr>
            <a:lvl7pPr marL="2057588" indent="0">
              <a:buNone/>
              <a:defRPr sz="1069">
                <a:solidFill>
                  <a:schemeClr val="tx1">
                    <a:tint val="75000"/>
                  </a:schemeClr>
                </a:solidFill>
              </a:defRPr>
            </a:lvl7pPr>
            <a:lvl8pPr marL="2400520" indent="0">
              <a:buNone/>
              <a:defRPr sz="1069">
                <a:solidFill>
                  <a:schemeClr val="tx1">
                    <a:tint val="75000"/>
                  </a:schemeClr>
                </a:solidFill>
              </a:defRPr>
            </a:lvl8pPr>
            <a:lvl9pPr marL="2743451" indent="0">
              <a:buNone/>
              <a:defRPr sz="106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9665E63-9CD8-813C-529F-ABC1F503A9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5524" y="6429524"/>
            <a:ext cx="1991276" cy="2655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Proprietary &amp; Confidential</a:t>
            </a:r>
          </a:p>
        </p:txBody>
      </p:sp>
    </p:spTree>
    <p:extLst>
      <p:ext uri="{BB962C8B-B14F-4D97-AF65-F5344CB8AC3E}">
        <p14:creationId xmlns:p14="http://schemas.microsoft.com/office/powerpoint/2010/main" val="3738795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22679-939C-A8B7-B0B4-9E8D4E0B3D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E95665-43CF-20E4-2819-AA40E0FBE4A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Proprietary &amp; Confidential</a:t>
            </a: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EDA6E0A-1E5A-5FC9-C46A-E0A04B1C3818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853723183"/>
              </p:ext>
            </p:extLst>
          </p:nvPr>
        </p:nvGraphicFramePr>
        <p:xfrm>
          <a:off x="1454989" y="2866902"/>
          <a:ext cx="60960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6000">
                  <a:extLst>
                    <a:ext uri="{9D8B030D-6E8A-4147-A177-3AD203B41FA5}">
                      <a16:colId xmlns:a16="http://schemas.microsoft.com/office/drawing/2014/main" val="711931738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1090596411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1470199458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3430055387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3784091343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11549203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FFFF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FFFF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FFFF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FFFF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FFFF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FFFF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628729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2F2F23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rgbClr val="2F2F23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rgbClr val="2F2F23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rgbClr val="2F2F23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rgbClr val="2F2F23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rgbClr val="2F2F23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86743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2F2F23"/>
                          </a:solidFill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rgbClr val="2F2F23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rgbClr val="2F2F23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rgbClr val="2F2F23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rgbClr val="2F2F23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rgbClr val="2F2F23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870835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2F2F23"/>
                          </a:solidFill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rgbClr val="2F2F23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rgbClr val="2F2F23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rgbClr val="2F2F23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rgbClr val="2F2F23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rgbClr val="2F2F23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7485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2F2F23"/>
                          </a:solidFill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rgbClr val="2F2F23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rgbClr val="2F2F23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rgbClr val="2F2F23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rgbClr val="2F2F23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rgbClr val="2F2F23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342770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2F2F23"/>
                          </a:solidFill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rgbClr val="2F2F23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rgbClr val="2F2F23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rgbClr val="2F2F23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rgbClr val="2F2F23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rgbClr val="2F2F23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63970744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D30D9F40-D1A4-F1D3-B949-0412BB5FF84F}"/>
              </a:ext>
            </a:extLst>
          </p:cNvPr>
          <p:cNvSpPr txBox="1"/>
          <p:nvPr userDrawn="1"/>
        </p:nvSpPr>
        <p:spPr>
          <a:xfrm>
            <a:off x="2458529" y="2325997"/>
            <a:ext cx="4226943" cy="46166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 anchor="ctr" anchorCtr="1">
            <a:spAutoFit/>
          </a:bodyPr>
          <a:lstStyle/>
          <a:p>
            <a:r>
              <a:rPr lang="en-US" b="1" dirty="0">
                <a:latin typeface="+mj-lt"/>
              </a:rPr>
              <a:t>Table Title</a:t>
            </a:r>
          </a:p>
        </p:txBody>
      </p:sp>
    </p:spTree>
    <p:extLst>
      <p:ext uri="{BB962C8B-B14F-4D97-AF65-F5344CB8AC3E}">
        <p14:creationId xmlns:p14="http://schemas.microsoft.com/office/powerpoint/2010/main" val="1057869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4BECA18-C39F-BC89-64C7-8A71F0D6616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Proprietary &amp; Confidential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EDAAF04E-3651-AED1-0BA9-33DAE784DD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84337"/>
            <a:ext cx="8229600" cy="1219200"/>
          </a:xfrm>
          <a:prstGeom prst="rect">
            <a:avLst/>
          </a:prstGeom>
          <a:effectLst/>
        </p:spPr>
        <p:txBody>
          <a:bodyPr vert="horz" lIns="121899" tIns="60949" rIns="121899" bIns="60949" rtlCol="0" anchor="ctr" anchorCtr="0">
            <a:noAutofit/>
          </a:bodyPr>
          <a:lstStyle>
            <a:lvl1pPr algn="ctr">
              <a:defRPr b="1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6D71376C-5014-9ADB-9F0F-77D1589B0764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1442637701"/>
              </p:ext>
            </p:extLst>
          </p:nvPr>
        </p:nvGraphicFramePr>
        <p:xfrm>
          <a:off x="-545515" y="1938627"/>
          <a:ext cx="4471119" cy="29807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6B941AB5-EB90-7D0A-7A0D-D566A08973C3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1796365346"/>
              </p:ext>
            </p:extLst>
          </p:nvPr>
        </p:nvGraphicFramePr>
        <p:xfrm>
          <a:off x="3369344" y="1623060"/>
          <a:ext cx="5614635" cy="37430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73559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482600"/>
            <a:ext cx="8229599" cy="1219200"/>
          </a:xfrm>
        </p:spPr>
        <p:txBody>
          <a:bodyPr/>
          <a:lstStyle>
            <a:lvl1pPr algn="ctr">
              <a:defRPr sz="3600" b="1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03401"/>
            <a:ext cx="3962400" cy="4229410"/>
          </a:xfrm>
        </p:spPr>
        <p:txBody>
          <a:bodyPr>
            <a:normAutofit/>
          </a:bodyPr>
          <a:lstStyle>
            <a:lvl1pPr>
              <a:defRPr sz="21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050"/>
            </a:lvl5pPr>
            <a:lvl6pPr>
              <a:defRPr sz="788"/>
            </a:lvl6pPr>
            <a:lvl7pPr marL="1502040">
              <a:defRPr sz="788"/>
            </a:lvl7pPr>
            <a:lvl8pPr marL="1502040">
              <a:defRPr sz="788"/>
            </a:lvl8pPr>
            <a:lvl9pPr marL="1502040">
              <a:defRPr sz="788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803401"/>
            <a:ext cx="3962400" cy="4229410"/>
          </a:xfrm>
        </p:spPr>
        <p:txBody>
          <a:bodyPr>
            <a:normAutofit/>
          </a:bodyPr>
          <a:lstStyle>
            <a:lvl1pPr>
              <a:defRPr sz="21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050"/>
            </a:lvl5pPr>
            <a:lvl6pPr marL="1502040">
              <a:defRPr sz="788" baseline="0"/>
            </a:lvl6pPr>
            <a:lvl7pPr marL="1502040">
              <a:defRPr sz="788" baseline="0"/>
            </a:lvl7pPr>
            <a:lvl8pPr marL="1502040">
              <a:defRPr sz="788" baseline="0"/>
            </a:lvl8pPr>
            <a:lvl9pPr marL="1502040">
              <a:defRPr sz="788" baseline="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F6AE85-BFD6-94B5-524F-FE2EBA47DEE9}"/>
              </a:ext>
            </a:extLst>
          </p:cNvPr>
          <p:cNvSpPr txBox="1">
            <a:spLocks/>
          </p:cNvSpPr>
          <p:nvPr userDrawn="1"/>
        </p:nvSpPr>
        <p:spPr>
          <a:xfrm>
            <a:off x="6695524" y="6429524"/>
            <a:ext cx="1991276" cy="2655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1218987" rtl="0" eaLnBrk="1" latinLnBrk="0" hangingPunct="1">
              <a:defRPr sz="9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98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48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97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46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645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94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Proprietary &amp; Confidential</a:t>
            </a:r>
          </a:p>
        </p:txBody>
      </p:sp>
    </p:spTree>
    <p:extLst>
      <p:ext uri="{BB962C8B-B14F-4D97-AF65-F5344CB8AC3E}">
        <p14:creationId xmlns:p14="http://schemas.microsoft.com/office/powerpoint/2010/main" val="3794611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 with 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482600"/>
            <a:ext cx="8229599" cy="1219200"/>
          </a:xfrm>
        </p:spPr>
        <p:txBody>
          <a:bodyPr/>
          <a:lstStyle>
            <a:lvl1pPr algn="ctr">
              <a:defRPr b="1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431801" y="2161717"/>
            <a:ext cx="2057399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350"/>
            </a:lvl2pPr>
            <a:lvl3pPr>
              <a:defRPr sz="1200"/>
            </a:lvl3pPr>
            <a:lvl4pPr>
              <a:defRPr sz="1200"/>
            </a:lvl4pPr>
            <a:lvl5pPr>
              <a:defRPr sz="900"/>
            </a:lvl5pPr>
            <a:lvl6pPr marL="1502040">
              <a:defRPr sz="788"/>
            </a:lvl6pPr>
            <a:lvl7pPr marL="1502040">
              <a:defRPr sz="788"/>
            </a:lvl7pPr>
            <a:lvl8pPr marL="1502040">
              <a:defRPr sz="788"/>
            </a:lvl8pPr>
            <a:lvl9pPr marL="1502040">
              <a:defRPr sz="78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4"/>
          </p:nvPr>
        </p:nvSpPr>
        <p:spPr>
          <a:xfrm>
            <a:off x="2565400" y="2161717"/>
            <a:ext cx="6121401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350"/>
            </a:lvl2pPr>
            <a:lvl3pPr>
              <a:defRPr sz="1200"/>
            </a:lvl3pPr>
            <a:lvl4pPr>
              <a:defRPr sz="1200"/>
            </a:lvl4pPr>
            <a:lvl5pPr>
              <a:defRPr sz="900"/>
            </a:lvl5pPr>
            <a:lvl6pPr marL="1502040">
              <a:defRPr sz="788"/>
            </a:lvl6pPr>
            <a:lvl7pPr marL="1502040">
              <a:defRPr sz="788"/>
            </a:lvl7pPr>
            <a:lvl8pPr marL="1502040">
              <a:defRPr sz="788" baseline="0"/>
            </a:lvl8pPr>
            <a:lvl9pPr marL="1502040">
              <a:defRPr sz="788" baseline="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10" name="Content Placeholder 3"/>
          <p:cNvSpPr>
            <a:spLocks noGrp="1"/>
          </p:cNvSpPr>
          <p:nvPr>
            <p:ph sz="half" idx="10"/>
          </p:nvPr>
        </p:nvSpPr>
        <p:spPr>
          <a:xfrm>
            <a:off x="431801" y="4075183"/>
            <a:ext cx="2057399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350"/>
            </a:lvl2pPr>
            <a:lvl3pPr>
              <a:defRPr sz="1200"/>
            </a:lvl3pPr>
            <a:lvl4pPr>
              <a:defRPr sz="1200"/>
            </a:lvl4pPr>
            <a:lvl5pPr>
              <a:defRPr sz="900"/>
            </a:lvl5pPr>
            <a:lvl6pPr marL="1502040">
              <a:defRPr sz="788"/>
            </a:lvl6pPr>
            <a:lvl7pPr marL="1502040">
              <a:defRPr sz="788"/>
            </a:lvl7pPr>
            <a:lvl8pPr marL="1502040">
              <a:defRPr sz="788"/>
            </a:lvl8pPr>
            <a:lvl9pPr marL="1502040">
              <a:defRPr sz="78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1"/>
          </p:nvPr>
        </p:nvSpPr>
        <p:spPr>
          <a:xfrm>
            <a:off x="2565400" y="4075183"/>
            <a:ext cx="6121401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350"/>
            </a:lvl2pPr>
            <a:lvl3pPr>
              <a:defRPr sz="1200"/>
            </a:lvl3pPr>
            <a:lvl4pPr>
              <a:defRPr sz="1200"/>
            </a:lvl4pPr>
            <a:lvl5pPr>
              <a:defRPr sz="900"/>
            </a:lvl5pPr>
            <a:lvl6pPr marL="1502040">
              <a:defRPr sz="788"/>
            </a:lvl6pPr>
            <a:lvl7pPr marL="1502040">
              <a:defRPr sz="788"/>
            </a:lvl7pPr>
            <a:lvl8pPr marL="1502040">
              <a:defRPr sz="788" baseline="0"/>
            </a:lvl8pPr>
            <a:lvl9pPr marL="1502040">
              <a:defRPr sz="788" baseline="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B0F5A6A-E3A3-402B-1484-C1DB2193DD7C}"/>
              </a:ext>
            </a:extLst>
          </p:cNvPr>
          <p:cNvSpPr txBox="1">
            <a:spLocks/>
          </p:cNvSpPr>
          <p:nvPr userDrawn="1"/>
        </p:nvSpPr>
        <p:spPr>
          <a:xfrm>
            <a:off x="6695524" y="6429524"/>
            <a:ext cx="1991276" cy="2655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1218987" rtl="0" eaLnBrk="1" latinLnBrk="0" hangingPunct="1">
              <a:defRPr sz="9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98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48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97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46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645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94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Proprietary &amp; Confidential</a:t>
            </a:r>
          </a:p>
        </p:txBody>
      </p:sp>
    </p:spTree>
    <p:extLst>
      <p:ext uri="{BB962C8B-B14F-4D97-AF65-F5344CB8AC3E}">
        <p14:creationId xmlns:p14="http://schemas.microsoft.com/office/powerpoint/2010/main" val="1234941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482600"/>
            <a:ext cx="8229599" cy="1219200"/>
          </a:xfrm>
        </p:spPr>
        <p:txBody>
          <a:bodyPr/>
          <a:lstStyle>
            <a:lvl1pPr algn="ctr">
              <a:defRPr sz="3600" b="1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3400"/>
            <a:ext cx="3962400" cy="914400"/>
          </a:xfrm>
        </p:spPr>
        <p:txBody>
          <a:bodyPr anchor="ctr">
            <a:no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32" indent="0">
              <a:buNone/>
              <a:defRPr sz="1520" b="1"/>
            </a:lvl2pPr>
            <a:lvl3pPr marL="685863" indent="0">
              <a:buNone/>
              <a:defRPr sz="1350" b="1"/>
            </a:lvl3pPr>
            <a:lvl4pPr marL="1028795" indent="0">
              <a:buNone/>
              <a:defRPr sz="1181" b="1"/>
            </a:lvl4pPr>
            <a:lvl5pPr marL="1371725" indent="0">
              <a:buNone/>
              <a:defRPr sz="1181" b="1"/>
            </a:lvl5pPr>
            <a:lvl6pPr marL="1714657" indent="0">
              <a:buNone/>
              <a:defRPr sz="1181" b="1"/>
            </a:lvl6pPr>
            <a:lvl7pPr marL="2057588" indent="0">
              <a:buNone/>
              <a:defRPr sz="1181" b="1"/>
            </a:lvl7pPr>
            <a:lvl8pPr marL="2400520" indent="0">
              <a:buNone/>
              <a:defRPr sz="1181" b="1"/>
            </a:lvl8pPr>
            <a:lvl9pPr marL="2743451" indent="0">
              <a:buNone/>
              <a:defRPr sz="1181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717800"/>
            <a:ext cx="3962400" cy="3606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350"/>
            </a:lvl2pPr>
            <a:lvl3pPr>
              <a:defRPr sz="1200"/>
            </a:lvl3pPr>
            <a:lvl4pPr>
              <a:defRPr sz="1200"/>
            </a:lvl4pPr>
            <a:lvl5pPr>
              <a:defRPr sz="900"/>
            </a:lvl5pPr>
            <a:lvl6pPr marL="1502040">
              <a:defRPr sz="788"/>
            </a:lvl6pPr>
            <a:lvl7pPr marL="1502040">
              <a:defRPr sz="788"/>
            </a:lvl7pPr>
            <a:lvl8pPr marL="1502040">
              <a:defRPr sz="788"/>
            </a:lvl8pPr>
            <a:lvl9pPr marL="1502040">
              <a:defRPr sz="788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4400" y="1803400"/>
            <a:ext cx="3962400" cy="914400"/>
          </a:xfrm>
        </p:spPr>
        <p:txBody>
          <a:bodyPr anchor="ctr">
            <a:no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lang="en-US" sz="20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32" indent="0">
              <a:buNone/>
              <a:defRPr sz="1520" b="1"/>
            </a:lvl2pPr>
            <a:lvl3pPr marL="685863" indent="0">
              <a:buNone/>
              <a:defRPr sz="1350" b="1"/>
            </a:lvl3pPr>
            <a:lvl4pPr marL="1028795" indent="0">
              <a:buNone/>
              <a:defRPr sz="1181" b="1"/>
            </a:lvl4pPr>
            <a:lvl5pPr marL="1371725" indent="0">
              <a:buNone/>
              <a:defRPr sz="1181" b="1"/>
            </a:lvl5pPr>
            <a:lvl6pPr marL="1714657" indent="0">
              <a:buNone/>
              <a:defRPr sz="1181" b="1"/>
            </a:lvl6pPr>
            <a:lvl7pPr marL="2057588" indent="0">
              <a:buNone/>
              <a:defRPr sz="1181" b="1"/>
            </a:lvl7pPr>
            <a:lvl8pPr marL="2400520" indent="0">
              <a:buNone/>
              <a:defRPr sz="1181" b="1"/>
            </a:lvl8pPr>
            <a:lvl9pPr marL="2743451" indent="0">
              <a:buNone/>
              <a:defRPr sz="1181" b="1"/>
            </a:lvl9pPr>
          </a:lstStyle>
          <a:p>
            <a:pPr marL="0" lvl="0" indent="0" algn="l" defTabSz="685863" rtl="0" eaLnBrk="1" latinLnBrk="0" hangingPunct="1">
              <a:lnSpc>
                <a:spcPct val="80000"/>
              </a:lnSpc>
              <a:spcBef>
                <a:spcPts val="0"/>
              </a:spcBef>
              <a:buClr>
                <a:schemeClr val="accent1"/>
              </a:buClr>
              <a:buSzPct val="90000"/>
              <a:buFont typeface="Arial" pitchFamily="34" charset="0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24400" y="2717800"/>
            <a:ext cx="3962400" cy="3606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350"/>
            </a:lvl2pPr>
            <a:lvl3pPr>
              <a:defRPr sz="1200"/>
            </a:lvl3pPr>
            <a:lvl4pPr>
              <a:defRPr sz="1200"/>
            </a:lvl4pPr>
            <a:lvl5pPr>
              <a:defRPr sz="900"/>
            </a:lvl5pPr>
            <a:lvl6pPr marL="1502040">
              <a:defRPr sz="788"/>
            </a:lvl6pPr>
            <a:lvl7pPr marL="1502040">
              <a:defRPr sz="788"/>
            </a:lvl7pPr>
            <a:lvl8pPr marL="1502040">
              <a:defRPr sz="788" baseline="0"/>
            </a:lvl8pPr>
            <a:lvl9pPr marL="1502040">
              <a:defRPr sz="788" baseline="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39C0AA8F-CA37-1923-89B7-AF3EAB596EE0}"/>
              </a:ext>
            </a:extLst>
          </p:cNvPr>
          <p:cNvSpPr txBox="1">
            <a:spLocks/>
          </p:cNvSpPr>
          <p:nvPr userDrawn="1"/>
        </p:nvSpPr>
        <p:spPr>
          <a:xfrm>
            <a:off x="6695524" y="6429524"/>
            <a:ext cx="1991276" cy="2655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1218987" rtl="0" eaLnBrk="1" latinLnBrk="0" hangingPunct="1">
              <a:defRPr sz="9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98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48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97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46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645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94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Proprietary &amp; Confidential</a:t>
            </a:r>
          </a:p>
        </p:txBody>
      </p:sp>
    </p:spTree>
    <p:extLst>
      <p:ext uri="{BB962C8B-B14F-4D97-AF65-F5344CB8AC3E}">
        <p14:creationId xmlns:p14="http://schemas.microsoft.com/office/powerpoint/2010/main" val="1427866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ltGray"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CEAF8E0-456A-4AC3-E3BB-3CAA60076557}"/>
              </a:ext>
            </a:extLst>
          </p:cNvPr>
          <p:cNvSpPr/>
          <p:nvPr userDrawn="1"/>
        </p:nvSpPr>
        <p:spPr>
          <a:xfrm flipV="1">
            <a:off x="8962630" y="0"/>
            <a:ext cx="181369" cy="6858000"/>
          </a:xfrm>
          <a:prstGeom prst="rect">
            <a:avLst/>
          </a:prstGeom>
          <a:solidFill>
            <a:srgbClr val="900028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82600"/>
            <a:ext cx="8229600" cy="1219200"/>
          </a:xfrm>
          <a:prstGeom prst="rect">
            <a:avLst/>
          </a:prstGeom>
          <a:effectLst/>
        </p:spPr>
        <p:txBody>
          <a:bodyPr vert="horz" lIns="121899" tIns="60949" rIns="121899" bIns="60949" rtlCol="0" anchor="ctr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3400"/>
            <a:ext cx="8229600" cy="4407829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695524" y="6429524"/>
            <a:ext cx="1991276" cy="2655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Proprietary &amp; Confidential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2F65D55-DE11-F22C-CAAB-4EFEE1277A7E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370" y="6211229"/>
            <a:ext cx="2423370" cy="483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1912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7" r:id="rId1"/>
    <p:sldLayoutId id="2147483763" r:id="rId2"/>
    <p:sldLayoutId id="2147483748" r:id="rId3"/>
    <p:sldLayoutId id="2147483749" r:id="rId4"/>
    <p:sldLayoutId id="2147483766" r:id="rId5"/>
    <p:sldLayoutId id="2147483765" r:id="rId6"/>
    <p:sldLayoutId id="2147483750" r:id="rId7"/>
    <p:sldLayoutId id="2147483762" r:id="rId8"/>
    <p:sldLayoutId id="2147483751" r:id="rId9"/>
    <p:sldLayoutId id="2147483752" r:id="rId10"/>
    <p:sldLayoutId id="2147483753" r:id="rId11"/>
    <p:sldLayoutId id="2147483764" r:id="rId12"/>
    <p:sldLayoutId id="2147483754" r:id="rId13"/>
    <p:sldLayoutId id="2147483755" r:id="rId14"/>
    <p:sldLayoutId id="2147483760" r:id="rId15"/>
    <p:sldLayoutId id="2147483761" r:id="rId16"/>
    <p:sldLayoutId id="2147483759" r:id="rId1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685863" rtl="0" eaLnBrk="1" latinLnBrk="0" hangingPunct="1">
        <a:lnSpc>
          <a:spcPct val="80000"/>
        </a:lnSpc>
        <a:spcBef>
          <a:spcPct val="0"/>
        </a:spcBef>
        <a:buNone/>
        <a:defRPr lang="en-US" sz="3600" b="1" kern="1200" cap="none" normalizeH="0" baseline="0" dirty="0">
          <a:solidFill>
            <a:srgbClr val="900028"/>
          </a:solidFill>
          <a:effectLst/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154346" indent="-154346" algn="l" defTabSz="68586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90000"/>
        <a:buFont typeface="Arial" pitchFamily="34" charset="0"/>
        <a:buChar char="•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308693" indent="-154346" algn="l" defTabSz="68586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90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463039" indent="-154346" algn="l" defTabSz="68586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Font typeface="Arial" pitchFamily="34" charset="0"/>
        <a:buChar char="•"/>
        <a:defRPr sz="13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617384" indent="-154346" algn="l" defTabSz="68586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771731" indent="-154346" algn="l" defTabSz="68586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926077" indent="-154346" algn="l" defTabSz="68586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Cambria" pitchFamily="18" charset="0"/>
        <a:buChar char="–"/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080423" indent="-154346" algn="l" defTabSz="68586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Font typeface="Arial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234769" indent="-154346" algn="l" defTabSz="68586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Cambria" pitchFamily="18" charset="0"/>
        <a:buChar char="–"/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389116" indent="-154346" algn="l" defTabSz="68586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Font typeface="Arial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86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32" algn="l" defTabSz="68586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63" algn="l" defTabSz="68586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95" algn="l" defTabSz="68586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725" algn="l" defTabSz="68586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657" algn="l" defTabSz="68586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588" algn="l" defTabSz="68586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520" algn="l" defTabSz="68586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451" algn="l" defTabSz="68586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3772" y="1009291"/>
            <a:ext cx="7365880" cy="1348501"/>
          </a:xfrm>
        </p:spPr>
        <p:txBody>
          <a:bodyPr>
            <a:normAutofit/>
          </a:bodyPr>
          <a:lstStyle/>
          <a:p>
            <a:r>
              <a:rPr lang="en-US" sz="4000" i="0" dirty="0">
                <a:solidFill>
                  <a:srgbClr val="000000"/>
                </a:solidFill>
                <a:effectLst/>
              </a:rPr>
              <a:t>Master Title 2026 A</a:t>
            </a:r>
            <a:endParaRPr lang="en-US" sz="4000" dirty="0"/>
          </a:p>
        </p:txBody>
      </p:sp>
      <p:sp>
        <p:nvSpPr>
          <p:cNvPr id="10" name="Subtitle 9"/>
          <p:cNvSpPr>
            <a:spLocks noGrp="1"/>
          </p:cNvSpPr>
          <p:nvPr>
            <p:ph type="subTitle" idx="4294967295"/>
          </p:nvPr>
        </p:nvSpPr>
        <p:spPr>
          <a:xfrm>
            <a:off x="423774" y="2413000"/>
            <a:ext cx="7365878" cy="1016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0" i="0" dirty="0">
                <a:solidFill>
                  <a:srgbClr val="000000"/>
                </a:solidFill>
                <a:effectLst/>
                <a:latin typeface="+mj-lt"/>
              </a:rPr>
              <a:t>Master Subtitles 2026</a:t>
            </a:r>
            <a:endParaRPr lang="en-US" sz="3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07973847"/>
      </p:ext>
    </p:extLst>
  </p:cSld>
  <p:clrMapOvr>
    <a:masterClrMapping/>
  </p:clrMapOvr>
  <p:transition spd="slow">
    <p:cov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54C044-CC31-9EC6-75B0-1DF7D4FC58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Master Title 2026 B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38700C8-2939-4D61-A759-05E34D2E812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Master Subtitle 2026 B</a:t>
            </a:r>
          </a:p>
        </p:txBody>
      </p:sp>
    </p:spTree>
    <p:extLst>
      <p:ext uri="{BB962C8B-B14F-4D97-AF65-F5344CB8AC3E}">
        <p14:creationId xmlns:p14="http://schemas.microsoft.com/office/powerpoint/2010/main" val="4006533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48B367-D27F-7D96-0D59-54C001F98E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3421" y="1905008"/>
            <a:ext cx="8233379" cy="827042"/>
          </a:xfrm>
        </p:spPr>
        <p:txBody>
          <a:bodyPr anchor="ctr"/>
          <a:lstStyle/>
          <a:p>
            <a:r>
              <a:rPr lang="en-US" sz="4000" dirty="0"/>
              <a:t>SECTION HEADER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ACC699-9D2F-68DF-90EB-2A889127E6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3421" y="2921000"/>
            <a:ext cx="8233379" cy="1016000"/>
          </a:xfrm>
        </p:spPr>
        <p:txBody>
          <a:bodyPr/>
          <a:lstStyle/>
          <a:p>
            <a:r>
              <a:rPr lang="en-US" sz="2400" dirty="0">
                <a:latin typeface="+mj-lt"/>
              </a:rPr>
              <a:t>Secondary title or Relevant Information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B0140C0-5513-99FF-0551-17F95E37FA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Proprietary &amp;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4873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482600"/>
            <a:ext cx="8229600" cy="1219200"/>
          </a:xfrm>
        </p:spPr>
        <p:txBody>
          <a:bodyPr/>
          <a:lstStyle/>
          <a:p>
            <a:r>
              <a:rPr lang="en-US" dirty="0"/>
              <a:t>Insert Title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4294967295"/>
          </p:nvPr>
        </p:nvSpPr>
        <p:spPr>
          <a:xfrm>
            <a:off x="457200" y="1803400"/>
            <a:ext cx="8229600" cy="4521199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Lorem Ipsum Dolor</a:t>
            </a:r>
          </a:p>
          <a:p>
            <a:pPr marL="0" indent="0">
              <a:buNone/>
            </a:pPr>
            <a:endParaRPr lang="en-US" b="1" dirty="0"/>
          </a:p>
          <a:p>
            <a:r>
              <a:rPr lang="en-US" dirty="0"/>
              <a:t>Lorem ipsum</a:t>
            </a:r>
          </a:p>
          <a:p>
            <a:r>
              <a:rPr lang="en-US" dirty="0"/>
              <a:t>Dolor sit </a:t>
            </a:r>
            <a:r>
              <a:rPr lang="en-US" dirty="0" err="1"/>
              <a:t>amet</a:t>
            </a:r>
            <a:endParaRPr lang="en-US" dirty="0"/>
          </a:p>
          <a:p>
            <a:r>
              <a:rPr lang="en-US" dirty="0" err="1"/>
              <a:t>Adipiscing</a:t>
            </a:r>
            <a:r>
              <a:rPr lang="en-US" dirty="0"/>
              <a:t> </a:t>
            </a:r>
          </a:p>
          <a:p>
            <a:r>
              <a:rPr lang="en-US" dirty="0" err="1"/>
              <a:t>Contectateur</a:t>
            </a:r>
            <a:endParaRPr lang="en-US" dirty="0"/>
          </a:p>
          <a:p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886201" y="6363900"/>
            <a:ext cx="4800599" cy="265500"/>
          </a:xfrm>
        </p:spPr>
        <p:txBody>
          <a:bodyPr/>
          <a:lstStyle/>
          <a:p>
            <a:r>
              <a:rPr lang="en-US" dirty="0"/>
              <a:t>Proprietary &amp; Confidential</a:t>
            </a:r>
          </a:p>
        </p:txBody>
      </p:sp>
    </p:spTree>
    <p:extLst>
      <p:ext uri="{BB962C8B-B14F-4D97-AF65-F5344CB8AC3E}">
        <p14:creationId xmlns:p14="http://schemas.microsoft.com/office/powerpoint/2010/main" val="2006051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3103BD-F776-6045-F0C4-8C80767D2C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 Layout Example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01DF5E-DA7F-E5DC-0B98-5132A69B24F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Proprietary &amp;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213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6D35016-AC6E-CD14-6C88-F51BADF189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Proprietary &amp; Confidential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FC9C88B-32E9-FF93-15FE-69AF3D81E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Chart Setting Example</a:t>
            </a:r>
          </a:p>
        </p:txBody>
      </p:sp>
    </p:spTree>
    <p:extLst>
      <p:ext uri="{BB962C8B-B14F-4D97-AF65-F5344CB8AC3E}">
        <p14:creationId xmlns:p14="http://schemas.microsoft.com/office/powerpoint/2010/main" val="91906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STANDARD-MIG">
  <a:themeElements>
    <a:clrScheme name="Merchants">
      <a:dk1>
        <a:srgbClr val="EAEAEA"/>
      </a:dk1>
      <a:lt1>
        <a:srgbClr val="171717"/>
      </a:lt1>
      <a:dk2>
        <a:srgbClr val="ECECEC"/>
      </a:dk2>
      <a:lt2>
        <a:srgbClr val="222222"/>
      </a:lt2>
      <a:accent1>
        <a:srgbClr val="900028"/>
      </a:accent1>
      <a:accent2>
        <a:srgbClr val="F2F2F2"/>
      </a:accent2>
      <a:accent3>
        <a:srgbClr val="ABB8C3"/>
      </a:accent3>
      <a:accent4>
        <a:srgbClr val="999999"/>
      </a:accent4>
      <a:accent5>
        <a:srgbClr val="676767"/>
      </a:accent5>
      <a:accent6>
        <a:srgbClr val="222222"/>
      </a:accent6>
      <a:hlink>
        <a:srgbClr val="900028"/>
      </a:hlink>
      <a:folHlink>
        <a:srgbClr val="989898"/>
      </a:folHlink>
    </a:clrScheme>
    <a:fontScheme name="VERSION-2A">
      <a:majorFont>
        <a:latin typeface="Century Gothic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</a:schemeClr>
            </a:gs>
            <a:gs pos="65000">
              <a:schemeClr val="phClr">
                <a:tint val="100000"/>
                <a:shade val="40000"/>
                <a:satMod val="100000"/>
              </a:schemeClr>
            </a:gs>
            <a:gs pos="100000">
              <a:schemeClr val="phClr">
                <a:shade val="5000"/>
                <a:satMod val="100000"/>
              </a:schemeClr>
            </a:gs>
          </a:gsLst>
          <a:path path="circle">
            <a:fillToRect l="25000" t="25000" r="25000" b="25000"/>
          </a:path>
        </a:gradFill>
        <a:gradFill flip="none" rotWithShape="1">
          <a:gsLst>
            <a:gs pos="17000">
              <a:schemeClr val="phClr"/>
            </a:gs>
            <a:gs pos="71000">
              <a:schemeClr val="phClr">
                <a:tint val="100000"/>
                <a:shade val="40000"/>
                <a:satMod val="100000"/>
              </a:schemeClr>
            </a:gs>
            <a:gs pos="100000">
              <a:schemeClr val="phClr">
                <a:shade val="5000"/>
                <a:satMod val="10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/>
        </a:defPPr>
      </a:lstStyle>
      <a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a:style>
    </a:spDef>
    <a:lnDef>
      <a:spPr>
        <a:ln w="190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square" rtlCol="0" anchor="ctr" anchorCtr="1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New-MIG-STANDARD-Template.potx" id="{81CD8D00-0F47-4316-89C8-0E000344C780}" vid="{0237B0DB-FDAB-4211-B050-8A35467D66A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F75F16E28A074D97F197ADB25C9BC1" ma:contentTypeVersion="1" ma:contentTypeDescription="Create a new document." ma:contentTypeScope="" ma:versionID="57ea0fd4d1d8e94d10436ac5dc32ac8e">
  <xsd:schema xmlns:xsd="http://www.w3.org/2001/XMLSchema" xmlns:xs="http://www.w3.org/2001/XMLSchema" xmlns:p="http://schemas.microsoft.com/office/2006/metadata/properties" xmlns:ns2="03416eee-6c3c-44c4-9474-e575edc4626a" targetNamespace="http://schemas.microsoft.com/office/2006/metadata/properties" ma:root="true" ma:fieldsID="ad6fb55dd36016b96b3585e82bb25b03" ns2:_="">
    <xsd:import namespace="03416eee-6c3c-44c4-9474-e575edc4626a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416eee-6c3c-44c4-9474-e575edc4626a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97CA218-9DBE-4ECE-A5BD-440B93A3639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D401025-42D7-400A-BCE0-04F07A586E00}">
  <ds:schemaRefs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03416eee-6c3c-44c4-9474-e575edc4626a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F9670917-0A1F-47A6-A8EC-2CF9F51651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3416eee-6c3c-44c4-9474-e575edc4626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New-MIG-STANDARD-Template</Template>
  <TotalTime>1460</TotalTime>
  <Words>56</Words>
  <Application>Microsoft Office PowerPoint</Application>
  <PresentationFormat>On-screen Show (4:3)</PresentationFormat>
  <Paragraphs>21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Cambria</vt:lpstr>
      <vt:lpstr>Century Gothic</vt:lpstr>
      <vt:lpstr>STANDARD-MIG</vt:lpstr>
      <vt:lpstr>Master Title 2026 A</vt:lpstr>
      <vt:lpstr>Master Title 2026 B</vt:lpstr>
      <vt:lpstr>SECTION HEADER TITLE</vt:lpstr>
      <vt:lpstr>Insert Title Here</vt:lpstr>
      <vt:lpstr>Table Layout Example</vt:lpstr>
      <vt:lpstr>Chart Setting Example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Eberts, Joanna L.</dc:creator>
  <cp:lastModifiedBy>Eberts, Joanna</cp:lastModifiedBy>
  <cp:revision>16</cp:revision>
  <dcterms:created xsi:type="dcterms:W3CDTF">2024-12-10T18:30:40Z</dcterms:created>
  <dcterms:modified xsi:type="dcterms:W3CDTF">2026-02-20T18:30:30Z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0x010100D3F75F16E28A074D97F197ADB25C9BC1</vt:lpwstr>
  </property>
</Properties>
</file>